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184" r:id="rId1"/>
    <p:sldMasterId id="2147484196" r:id="rId2"/>
  </p:sldMasterIdLst>
  <p:notesMasterIdLst>
    <p:notesMasterId r:id="rId4"/>
  </p:notesMasterIdLst>
  <p:sldIdLst>
    <p:sldId id="256" r:id="rId3"/>
  </p:sldIdLst>
  <p:sldSz cx="30600650" cy="43200638"/>
  <p:notesSz cx="6797675" cy="9925050"/>
  <p:embeddedFontLst>
    <p:embeddedFont>
      <p:font typeface="Gill Sans MT" panose="020B0502020104020203" pitchFamily="34" charset="0"/>
      <p:regular r:id="rId5"/>
      <p:bold r:id="rId6"/>
      <p:italic r:id="rId7"/>
      <p:boldItalic r:id="rId8"/>
    </p:embeddedFont>
    <p:embeddedFont>
      <p:font typeface="Wingdings 2" panose="05020102010507070707" pitchFamily="18" charset="2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963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faela França" initials="RF" lastIdx="1" clrIdx="0">
    <p:extLst>
      <p:ext uri="{19B8F6BF-5375-455C-9EA6-DF929625EA0E}">
        <p15:presenceInfo xmlns:p15="http://schemas.microsoft.com/office/powerpoint/2012/main" userId="6b91eb7f1ae1be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36487"/>
    <a:srgbClr val="E5A63C"/>
    <a:srgbClr val="EAE51B"/>
    <a:srgbClr val="5EB1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94249" autoAdjust="0"/>
  </p:normalViewPr>
  <p:slideViewPr>
    <p:cSldViewPr>
      <p:cViewPr varScale="1">
        <p:scale>
          <a:sx n="12" d="100"/>
          <a:sy n="12" d="100"/>
        </p:scale>
        <p:origin x="2476" y="320"/>
      </p:cViewPr>
      <p:guideLst>
        <p:guide orient="horz" pos="13607"/>
        <p:guide pos="96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a França" userId="6b91eb7f1ae1be29" providerId="LiveId" clId="{90F54103-53E4-4E93-9342-00214AE76371}"/>
    <pc:docChg chg="custSel modSld">
      <pc:chgData name="Rafaela França" userId="6b91eb7f1ae1be29" providerId="LiveId" clId="{90F54103-53E4-4E93-9342-00214AE76371}" dt="2025-09-09T00:16:24.967" v="11" actId="14100"/>
      <pc:docMkLst>
        <pc:docMk/>
      </pc:docMkLst>
      <pc:sldChg chg="addSp delSp modSp mod">
        <pc:chgData name="Rafaela França" userId="6b91eb7f1ae1be29" providerId="LiveId" clId="{90F54103-53E4-4E93-9342-00214AE76371}" dt="2025-09-09T00:16:24.967" v="11" actId="14100"/>
        <pc:sldMkLst>
          <pc:docMk/>
          <pc:sldMk cId="0" sldId="256"/>
        </pc:sldMkLst>
        <pc:picChg chg="add mod">
          <ac:chgData name="Rafaela França" userId="6b91eb7f1ae1be29" providerId="LiveId" clId="{90F54103-53E4-4E93-9342-00214AE76371}" dt="2025-09-09T00:16:24.967" v="11" actId="14100"/>
          <ac:picMkLst>
            <pc:docMk/>
            <pc:sldMk cId="0" sldId="256"/>
            <ac:picMk id="4" creationId="{057E2796-36D1-982C-E785-24034196EE59}"/>
          </ac:picMkLst>
        </pc:picChg>
        <pc:picChg chg="del">
          <ac:chgData name="Rafaela França" userId="6b91eb7f1ae1be29" providerId="LiveId" clId="{90F54103-53E4-4E93-9342-00214AE76371}" dt="2025-09-09T00:08:37.453" v="0" actId="478"/>
          <ac:picMkLst>
            <pc:docMk/>
            <pc:sldMk cId="0" sldId="256"/>
            <ac:picMk id="51" creationId="{A40288D5-4E60-7351-75E5-0BD1BD2DAE4E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07-21T19:40:25.260" idx="1">
    <p:pos x="19276" y="22273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0D44F97E-98C4-4BAF-B383-B78B54A77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3D1D78D-3A61-4B76-9FAB-358E980E5BD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154BD49-6D27-4133-B357-57A9EEC566D0}" type="datetimeFigureOut">
              <a:rPr lang="pt-BR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95A0413D-81B3-44F5-B950-E233CA69EC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39838"/>
            <a:ext cx="23717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890622F6-D0E4-4B6F-B0C8-E1B6DB0DE1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32FFB2D-33E0-445C-9B07-A7F515E5CD1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6575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37C8FB-F81B-4EE5-83C6-9F6D1143B0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6575"/>
            <a:ext cx="2946400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ED3CD27-3F21-4404-B203-6274531CC0BC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18" kern="1200">
        <a:solidFill>
          <a:schemeClr val="tx1"/>
        </a:solidFill>
        <a:latin typeface="+mn-lt"/>
        <a:ea typeface="+mn-ea"/>
        <a:cs typeface="+mn-cs"/>
      </a:defRPr>
    </a:lvl1pPr>
    <a:lvl2pPr marL="425973" algn="l" rtl="0" eaLnBrk="0" fontAlgn="base" hangingPunct="0">
      <a:spcBef>
        <a:spcPct val="30000"/>
      </a:spcBef>
      <a:spcAft>
        <a:spcPct val="0"/>
      </a:spcAft>
      <a:defRPr sz="1118" kern="1200">
        <a:solidFill>
          <a:schemeClr val="tx1"/>
        </a:solidFill>
        <a:latin typeface="+mn-lt"/>
        <a:ea typeface="+mn-ea"/>
        <a:cs typeface="+mn-cs"/>
      </a:defRPr>
    </a:lvl2pPr>
    <a:lvl3pPr marL="851946" algn="l" rtl="0" eaLnBrk="0" fontAlgn="base" hangingPunct="0">
      <a:spcBef>
        <a:spcPct val="30000"/>
      </a:spcBef>
      <a:spcAft>
        <a:spcPct val="0"/>
      </a:spcAft>
      <a:defRPr sz="1118" kern="1200">
        <a:solidFill>
          <a:schemeClr val="tx1"/>
        </a:solidFill>
        <a:latin typeface="+mn-lt"/>
        <a:ea typeface="+mn-ea"/>
        <a:cs typeface="+mn-cs"/>
      </a:defRPr>
    </a:lvl3pPr>
    <a:lvl4pPr marL="1277920" algn="l" rtl="0" eaLnBrk="0" fontAlgn="base" hangingPunct="0">
      <a:spcBef>
        <a:spcPct val="30000"/>
      </a:spcBef>
      <a:spcAft>
        <a:spcPct val="0"/>
      </a:spcAft>
      <a:defRPr sz="1118" kern="1200">
        <a:solidFill>
          <a:schemeClr val="tx1"/>
        </a:solidFill>
        <a:latin typeface="+mn-lt"/>
        <a:ea typeface="+mn-ea"/>
        <a:cs typeface="+mn-cs"/>
      </a:defRPr>
    </a:lvl4pPr>
    <a:lvl5pPr marL="1703893" algn="l" rtl="0" eaLnBrk="0" fontAlgn="base" hangingPunct="0">
      <a:spcBef>
        <a:spcPct val="30000"/>
      </a:spcBef>
      <a:spcAft>
        <a:spcPct val="0"/>
      </a:spcAft>
      <a:defRPr sz="1118" kern="1200">
        <a:solidFill>
          <a:schemeClr val="tx1"/>
        </a:solidFill>
        <a:latin typeface="+mn-lt"/>
        <a:ea typeface="+mn-ea"/>
        <a:cs typeface="+mn-cs"/>
      </a:defRPr>
    </a:lvl5pPr>
    <a:lvl6pPr marL="2129866" algn="l" defTabSz="851946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6pPr>
    <a:lvl7pPr marL="2555839" algn="l" defTabSz="851946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7pPr>
    <a:lvl8pPr marL="2981813" algn="l" defTabSz="851946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8pPr>
    <a:lvl9pPr marL="3407786" algn="l" defTabSz="851946" rtl="0" eaLnBrk="1" latinLnBrk="0" hangingPunct="1">
      <a:defRPr sz="11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Imagem de Slide 1">
            <a:extLst>
              <a:ext uri="{FF2B5EF4-FFF2-40B4-BE49-F238E27FC236}">
                <a16:creationId xmlns:a16="http://schemas.microsoft.com/office/drawing/2014/main" id="{FAAA6DF2-1D5A-4DB5-BB44-3D675F6999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212975" y="1239838"/>
            <a:ext cx="2371725" cy="33512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Espaço Reservado para Anotações 2">
            <a:extLst>
              <a:ext uri="{FF2B5EF4-FFF2-40B4-BE49-F238E27FC236}">
                <a16:creationId xmlns:a16="http://schemas.microsoft.com/office/drawing/2014/main" id="{AE20BB5E-6C29-4C3F-A782-A5027D5E74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0244" name="Espaço Reservado para Número de Slide 3">
            <a:extLst>
              <a:ext uri="{FF2B5EF4-FFF2-40B4-BE49-F238E27FC236}">
                <a16:creationId xmlns:a16="http://schemas.microsoft.com/office/drawing/2014/main" id="{14D0A80F-18E9-4095-980F-7418DB9106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818C6F8-B3FF-4EC2-8EF3-1BA29908FD40}" type="slidenum">
              <a:rPr lang="pt-BR" altLang="pt-BR">
                <a:latin typeface="Calibri" panose="020F0502020204030204" pitchFamily="34" charset="0"/>
              </a:rPr>
              <a:pPr eaLnBrk="1" hangingPunct="1"/>
              <a:t>1</a:t>
            </a:fld>
            <a:endParaRPr lang="pt-BR" altLang="pt-BR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25081" y="7083758"/>
            <a:ext cx="22950488" cy="15040222"/>
          </a:xfrm>
        </p:spPr>
        <p:txBody>
          <a:bodyPr anchor="b">
            <a:normAutofit/>
          </a:bodyPr>
          <a:lstStyle>
            <a:lvl1pPr algn="ctr">
              <a:defRPr sz="150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2690338"/>
            <a:ext cx="22950488" cy="10430151"/>
          </a:xfrm>
        </p:spPr>
        <p:txBody>
          <a:bodyPr>
            <a:normAutofit/>
          </a:bodyPr>
          <a:lstStyle>
            <a:lvl1pPr marL="0" indent="0" algn="ctr">
              <a:buNone/>
              <a:defRPr sz="602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147526" indent="0" algn="ctr">
              <a:buNone/>
              <a:defRPr sz="7028"/>
            </a:lvl2pPr>
            <a:lvl3pPr marL="2295053" indent="0" algn="ctr">
              <a:buNone/>
              <a:defRPr sz="6024"/>
            </a:lvl3pPr>
            <a:lvl4pPr marL="3442579" indent="0" algn="ctr">
              <a:buNone/>
              <a:defRPr sz="5020"/>
            </a:lvl4pPr>
            <a:lvl5pPr marL="4590105" indent="0" algn="ctr">
              <a:buNone/>
              <a:defRPr sz="5020"/>
            </a:lvl5pPr>
            <a:lvl6pPr marL="5737631" indent="0" algn="ctr">
              <a:buNone/>
              <a:defRPr sz="5020"/>
            </a:lvl6pPr>
            <a:lvl7pPr marL="6885158" indent="0" algn="ctr">
              <a:buNone/>
              <a:defRPr sz="5020"/>
            </a:lvl7pPr>
            <a:lvl8pPr marL="8032684" indent="0" algn="ctr">
              <a:buNone/>
              <a:defRPr sz="5020"/>
            </a:lvl8pPr>
            <a:lvl9pPr marL="9180210" indent="0" algn="ctr">
              <a:buNone/>
              <a:defRPr sz="502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EA8A73-1943-4604-A248-70FBF592697B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6D40C-9FB0-468A-B3E2-D522019F1BAD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214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6A28CD-6CF2-46EA-8265-8A27596BD92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48E0-6594-406D-943B-AF41206A577A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87243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0" y="2270030"/>
            <a:ext cx="6598265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5" y="2270033"/>
            <a:ext cx="19412287" cy="366105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21BEA6-17DE-43D3-8532-387CD67334B2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5A244-F9C3-4273-9291-6324BB415ECD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6916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99549" y="19438177"/>
            <a:ext cx="27575750" cy="2081794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4975" y="6240092"/>
            <a:ext cx="26737927" cy="9479472"/>
          </a:xfrm>
          <a:effectLst/>
        </p:spPr>
        <p:txBody>
          <a:bodyPr anchor="b">
            <a:normAutofit/>
          </a:bodyPr>
          <a:lstStyle>
            <a:lvl1pPr>
              <a:defRPr sz="12047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975" y="15719568"/>
            <a:ext cx="26737927" cy="3718612"/>
          </a:xfrm>
        </p:spPr>
        <p:txBody>
          <a:bodyPr anchor="t">
            <a:normAutofit/>
          </a:bodyPr>
          <a:lstStyle>
            <a:lvl1pPr marL="0" indent="0" algn="l">
              <a:buNone/>
              <a:defRPr sz="5354" cap="all">
                <a:solidFill>
                  <a:schemeClr val="accent2"/>
                </a:solidFill>
              </a:defRPr>
            </a:lvl1pPr>
            <a:lvl2pPr marL="153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60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90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20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6500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80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7DEA8A73-1943-4604-A248-70FBF592697B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96D40C-9FB0-468A-B3E2-D522019F1BAD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38078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99554" y="3777854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4975" y="14034875"/>
            <a:ext cx="26737927" cy="228714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1B5E9-8B32-4A45-B772-D093F1C1078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0DCE-B00F-4800-82D2-4C3BFA3FA2C2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0847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514794" y="32390863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980" y="19128302"/>
            <a:ext cx="26737924" cy="9479472"/>
          </a:xfrm>
        </p:spPr>
        <p:txBody>
          <a:bodyPr anchor="b">
            <a:normAutofit/>
          </a:bodyPr>
          <a:lstStyle>
            <a:lvl1pPr algn="l">
              <a:defRPr sz="12047" b="0" cap="all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4980" y="28607774"/>
            <a:ext cx="26737924" cy="3783086"/>
          </a:xfrm>
        </p:spPr>
        <p:txBody>
          <a:bodyPr anchor="t">
            <a:normAutofit/>
          </a:bodyPr>
          <a:lstStyle>
            <a:lvl1pPr marL="0" indent="0" algn="l">
              <a:buNone/>
              <a:defRPr sz="6024" cap="all">
                <a:solidFill>
                  <a:schemeClr val="accent2"/>
                </a:solidFill>
              </a:defRPr>
            </a:lvl1pPr>
            <a:lvl2pPr marL="1530020" indent="0">
              <a:buNone/>
              <a:defRPr sz="6024">
                <a:solidFill>
                  <a:schemeClr val="tx1">
                    <a:tint val="75000"/>
                  </a:schemeClr>
                </a:solidFill>
              </a:defRPr>
            </a:lvl2pPr>
            <a:lvl3pPr marL="3060040" indent="0">
              <a:buNone/>
              <a:defRPr sz="5354">
                <a:solidFill>
                  <a:schemeClr val="tx1">
                    <a:tint val="75000"/>
                  </a:schemeClr>
                </a:solidFill>
              </a:defRPr>
            </a:lvl3pPr>
            <a:lvl4pPr marL="4590059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4pPr>
            <a:lvl5pPr marL="6120079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5pPr>
            <a:lvl6pPr marL="7650099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6pPr>
            <a:lvl7pPr marL="9180119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7pPr>
            <a:lvl8pPr marL="10710139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8pPr>
            <a:lvl9pPr marL="12240158" indent="0">
              <a:buNone/>
              <a:defRPr sz="46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B40920D-7E1C-46C9-8577-1DC3B92FCD16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5BB1A24-59C6-4F1B-9C10-6A3CBA8163A9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4296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1499554" y="3777854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4977" y="14034869"/>
            <a:ext cx="13049875" cy="2288567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605803" y="14034875"/>
            <a:ext cx="13077099" cy="2288567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8A8DF8-B310-4101-B943-69A8CB5CE559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68D-02BC-423A-953A-80317F0C76FC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21740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1499554" y="3777854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103" y="14034872"/>
            <a:ext cx="12025748" cy="3630050"/>
          </a:xfrm>
        </p:spPr>
        <p:txBody>
          <a:bodyPr anchor="b">
            <a:noAutofit/>
          </a:bodyPr>
          <a:lstStyle>
            <a:lvl1pPr marL="0" indent="0">
              <a:buNone/>
              <a:defRPr sz="7362" b="0">
                <a:solidFill>
                  <a:schemeClr val="accent2"/>
                </a:solidFill>
              </a:defRPr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977" y="18432093"/>
            <a:ext cx="13049875" cy="18488456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29929" y="14034872"/>
            <a:ext cx="12052972" cy="3630050"/>
          </a:xfrm>
        </p:spPr>
        <p:txBody>
          <a:bodyPr anchor="b">
            <a:noAutofit/>
          </a:bodyPr>
          <a:lstStyle>
            <a:lvl1pPr marL="0" indent="0">
              <a:buNone/>
              <a:defRPr sz="7362" b="0">
                <a:solidFill>
                  <a:schemeClr val="accent2"/>
                </a:solidFill>
              </a:defRPr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605803" y="18432093"/>
            <a:ext cx="13077099" cy="18488456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A02F4D-FCC7-41D3-A4CF-6E8C6F696720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B475-5790-493A-BDCE-23B2F6B541D4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698690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1499554" y="3777854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9972B-DAFC-4D3A-92CB-8C526CC33CB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6BEB-C77F-49B8-8BE4-F821E7F49447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865703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A4B0A1-C4F1-4899-AF28-FE6E7865138F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C4C3E-72DD-49F7-9E15-566359411F4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154624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1514794" y="32390860"/>
            <a:ext cx="27571062" cy="80297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512" y="33148811"/>
            <a:ext cx="11835414" cy="4343459"/>
          </a:xfrm>
        </p:spPr>
        <p:txBody>
          <a:bodyPr anchor="ctr"/>
          <a:lstStyle>
            <a:lvl1pPr algn="l">
              <a:defRPr sz="6693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886" y="3787143"/>
            <a:ext cx="27576728" cy="26487320"/>
          </a:xfrm>
        </p:spPr>
        <p:txBody>
          <a:bodyPr anchor="ctr">
            <a:normAutofit/>
          </a:bodyPr>
          <a:lstStyle>
            <a:lvl1pPr>
              <a:defRPr sz="6693">
                <a:solidFill>
                  <a:schemeClr val="tx2"/>
                </a:solidFill>
              </a:defRPr>
            </a:lvl1pPr>
            <a:lvl2pPr>
              <a:defRPr sz="6024">
                <a:solidFill>
                  <a:schemeClr val="tx2"/>
                </a:solidFill>
              </a:defRPr>
            </a:lvl2pPr>
            <a:lvl3pPr>
              <a:defRPr sz="5354">
                <a:solidFill>
                  <a:schemeClr val="tx2"/>
                </a:solidFill>
              </a:defRPr>
            </a:lvl3pPr>
            <a:lvl4pPr>
              <a:defRPr sz="4685">
                <a:solidFill>
                  <a:schemeClr val="tx2"/>
                </a:solidFill>
              </a:defRPr>
            </a:lvl4pPr>
            <a:lvl5pPr>
              <a:defRPr sz="4685">
                <a:solidFill>
                  <a:schemeClr val="tx2"/>
                </a:solidFill>
              </a:defRPr>
            </a:lvl5pPr>
            <a:lvl6pPr>
              <a:defRPr sz="4685">
                <a:solidFill>
                  <a:schemeClr val="tx2"/>
                </a:solidFill>
              </a:defRPr>
            </a:lvl6pPr>
            <a:lvl7pPr>
              <a:defRPr sz="4685">
                <a:solidFill>
                  <a:schemeClr val="tx2"/>
                </a:solidFill>
              </a:defRPr>
            </a:lvl7pPr>
            <a:lvl8pPr>
              <a:defRPr sz="4685">
                <a:solidFill>
                  <a:schemeClr val="tx2"/>
                </a:solidFill>
              </a:defRPr>
            </a:lvl8pPr>
            <a:lvl9pPr>
              <a:defRPr sz="4685">
                <a:solidFill>
                  <a:schemeClr val="tx2"/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08869" y="33148808"/>
            <a:ext cx="14274035" cy="4343466"/>
          </a:xfrm>
        </p:spPr>
        <p:txBody>
          <a:bodyPr anchor="ctr">
            <a:normAutofit/>
          </a:bodyPr>
          <a:lstStyle>
            <a:lvl1pPr marL="0" indent="0" algn="r">
              <a:buNone/>
              <a:defRPr sz="3681">
                <a:solidFill>
                  <a:schemeClr val="bg1"/>
                </a:solidFill>
              </a:defRPr>
            </a:lvl1pPr>
            <a:lvl2pPr marL="1530020" indent="0">
              <a:buNone/>
              <a:defRPr sz="3681"/>
            </a:lvl2pPr>
            <a:lvl3pPr marL="3060040" indent="0">
              <a:buNone/>
              <a:defRPr sz="3347"/>
            </a:lvl3pPr>
            <a:lvl4pPr marL="4590059" indent="0">
              <a:buNone/>
              <a:defRPr sz="3012"/>
            </a:lvl4pPr>
            <a:lvl5pPr marL="6120079" indent="0">
              <a:buNone/>
              <a:defRPr sz="3012"/>
            </a:lvl5pPr>
            <a:lvl6pPr marL="7650099" indent="0">
              <a:buNone/>
              <a:defRPr sz="3012"/>
            </a:lvl6pPr>
            <a:lvl7pPr marL="9180119" indent="0">
              <a:buNone/>
              <a:defRPr sz="3012"/>
            </a:lvl7pPr>
            <a:lvl8pPr marL="10710139" indent="0">
              <a:buNone/>
              <a:defRPr sz="3012"/>
            </a:lvl8pPr>
            <a:lvl9pPr marL="12240158" indent="0">
              <a:buNone/>
              <a:defRPr sz="301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ABBFA962-1FA2-4092-8EF6-BE7176E89CFC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2C6BABF-E024-4226-899A-24FBD28DE525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13345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01B5E9-8B32-4A45-B772-D093F1C1078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A0DCE-B00F-4800-82D2-4C3BFA3FA2C2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53068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975" y="29565092"/>
            <a:ext cx="26737927" cy="3570056"/>
          </a:xfrm>
        </p:spPr>
        <p:txBody>
          <a:bodyPr anchor="b">
            <a:normAutofit/>
          </a:bodyPr>
          <a:lstStyle>
            <a:lvl1pPr algn="l">
              <a:defRPr sz="8032" b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99556" y="3777851"/>
            <a:ext cx="27571058" cy="22408218"/>
          </a:xfrm>
        </p:spPr>
        <p:txBody>
          <a:bodyPr anchor="t">
            <a:normAutofit/>
          </a:bodyPr>
          <a:lstStyle>
            <a:lvl1pPr marL="0" indent="0" algn="ctr">
              <a:buNone/>
              <a:defRPr sz="5354"/>
            </a:lvl1pPr>
            <a:lvl2pPr marL="1530020" indent="0">
              <a:buNone/>
              <a:defRPr sz="5354"/>
            </a:lvl2pPr>
            <a:lvl3pPr marL="3060040" indent="0">
              <a:buNone/>
              <a:defRPr sz="5354"/>
            </a:lvl3pPr>
            <a:lvl4pPr marL="4590059" indent="0">
              <a:buNone/>
              <a:defRPr sz="5354"/>
            </a:lvl4pPr>
            <a:lvl5pPr marL="6120079" indent="0">
              <a:buNone/>
              <a:defRPr sz="5354"/>
            </a:lvl5pPr>
            <a:lvl6pPr marL="7650099" indent="0">
              <a:buNone/>
              <a:defRPr sz="5354"/>
            </a:lvl6pPr>
            <a:lvl7pPr marL="9180119" indent="0">
              <a:buNone/>
              <a:defRPr sz="5354"/>
            </a:lvl7pPr>
            <a:lvl8pPr marL="10710139" indent="0">
              <a:buNone/>
              <a:defRPr sz="5354"/>
            </a:lvl8pPr>
            <a:lvl9pPr marL="12240158" indent="0">
              <a:buNone/>
              <a:defRPr sz="535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4975" y="33135144"/>
            <a:ext cx="26737927" cy="3771212"/>
          </a:xfrm>
        </p:spPr>
        <p:txBody>
          <a:bodyPr>
            <a:normAutofit/>
          </a:bodyPr>
          <a:lstStyle>
            <a:lvl1pPr marL="0" indent="0">
              <a:buNone/>
              <a:defRPr sz="4016"/>
            </a:lvl1pPr>
            <a:lvl2pPr marL="1530020" indent="0">
              <a:buNone/>
              <a:defRPr sz="4016"/>
            </a:lvl2pPr>
            <a:lvl3pPr marL="3060040" indent="0">
              <a:buNone/>
              <a:defRPr sz="3347"/>
            </a:lvl3pPr>
            <a:lvl4pPr marL="4590059" indent="0">
              <a:buNone/>
              <a:defRPr sz="3012"/>
            </a:lvl4pPr>
            <a:lvl5pPr marL="6120079" indent="0">
              <a:buNone/>
              <a:defRPr sz="3012"/>
            </a:lvl5pPr>
            <a:lvl6pPr marL="7650099" indent="0">
              <a:buNone/>
              <a:defRPr sz="3012"/>
            </a:lvl6pPr>
            <a:lvl7pPr marL="9180119" indent="0">
              <a:buNone/>
              <a:defRPr sz="3012"/>
            </a:lvl7pPr>
            <a:lvl8pPr marL="10710139" indent="0">
              <a:buNone/>
              <a:defRPr sz="3012"/>
            </a:lvl8pPr>
            <a:lvl9pPr marL="12240158" indent="0">
              <a:buNone/>
              <a:defRPr sz="301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CE8C03-9283-4A67-B5A0-BF3EE125DAE2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6B3C-937D-4B1A-965C-F124890F6806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82488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499554" y="3777854"/>
            <a:ext cx="27571062" cy="792973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6A28CD-6CF2-46EA-8265-8A27596BD92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48E0-6594-406D-943B-AF41206A577A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9372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2185473" y="3777851"/>
            <a:ext cx="6885143" cy="3664274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85473" y="4256601"/>
            <a:ext cx="5030243" cy="32649761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4977" y="4256601"/>
            <a:ext cx="19818837" cy="32649761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573183" y="37519524"/>
            <a:ext cx="3171411" cy="2300034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2521BEA6-17DE-43D3-8532-387CD67334B2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4977" y="37492273"/>
            <a:ext cx="19818837" cy="2300034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405A244-F9C3-4273-9291-6324BB415ECD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024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7" y="10787076"/>
            <a:ext cx="26393061" cy="17960631"/>
          </a:xfrm>
        </p:spPr>
        <p:txBody>
          <a:bodyPr anchor="b">
            <a:normAutofit/>
          </a:bodyPr>
          <a:lstStyle>
            <a:lvl1pPr>
              <a:defRPr sz="15059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7" y="28678430"/>
            <a:ext cx="26393061" cy="9450136"/>
          </a:xfrm>
        </p:spPr>
        <p:txBody>
          <a:bodyPr anchor="t">
            <a:normAutofit/>
          </a:bodyPr>
          <a:lstStyle>
            <a:lvl1pPr marL="0" indent="0">
              <a:buNone/>
              <a:defRPr sz="602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147526" indent="0">
              <a:buNone/>
              <a:defRPr sz="4518">
                <a:solidFill>
                  <a:schemeClr val="tx1">
                    <a:tint val="75000"/>
                  </a:schemeClr>
                </a:solidFill>
              </a:defRPr>
            </a:lvl2pPr>
            <a:lvl3pPr marL="2295053" indent="0">
              <a:buNone/>
              <a:defRPr sz="4016">
                <a:solidFill>
                  <a:schemeClr val="tx1">
                    <a:tint val="75000"/>
                  </a:schemeClr>
                </a:solidFill>
              </a:defRPr>
            </a:lvl3pPr>
            <a:lvl4pPr marL="3442579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4pPr>
            <a:lvl5pPr marL="4590105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5pPr>
            <a:lvl6pPr marL="5737631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6pPr>
            <a:lvl7pPr marL="6885158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7pPr>
            <a:lvl8pPr marL="8032684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8pPr>
            <a:lvl9pPr marL="9180210" indent="0">
              <a:buNone/>
              <a:defRPr sz="35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40920D-7E1C-46C9-8577-1DC3B92FCD16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B1A24-59C6-4F1B-9C10-6A3CBA8163A9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139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1181" y="11520173"/>
            <a:ext cx="13005276" cy="274104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520173"/>
            <a:ext cx="13005276" cy="274104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8A8DF8-B310-4101-B943-69A8CB5CE559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4468D-02BC-423A-953A-80317F0C76FC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93830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81" y="10594490"/>
            <a:ext cx="12941525" cy="520133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6024" b="1"/>
            </a:lvl1pPr>
            <a:lvl2pPr marL="1147526" indent="0">
              <a:buNone/>
              <a:defRPr sz="5020" b="1"/>
            </a:lvl2pPr>
            <a:lvl3pPr marL="2295053" indent="0">
              <a:buNone/>
              <a:defRPr sz="4518" b="1"/>
            </a:lvl3pPr>
            <a:lvl4pPr marL="3442579" indent="0">
              <a:buNone/>
              <a:defRPr sz="4016" b="1"/>
            </a:lvl4pPr>
            <a:lvl5pPr marL="4590105" indent="0">
              <a:buNone/>
              <a:defRPr sz="4016" b="1"/>
            </a:lvl5pPr>
            <a:lvl6pPr marL="5737631" indent="0">
              <a:buNone/>
              <a:defRPr sz="4016" b="1"/>
            </a:lvl6pPr>
            <a:lvl7pPr marL="6885158" indent="0">
              <a:buNone/>
              <a:defRPr sz="4016" b="1"/>
            </a:lvl7pPr>
            <a:lvl8pPr marL="8032684" indent="0">
              <a:buNone/>
              <a:defRPr sz="4016" b="1"/>
            </a:lvl8pPr>
            <a:lvl9pPr marL="9180210" indent="0">
              <a:buNone/>
              <a:defRPr sz="401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21181" y="15795827"/>
            <a:ext cx="12941525" cy="2318475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0" y="10594493"/>
            <a:ext cx="13005279" cy="5201324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6024" b="1"/>
            </a:lvl1pPr>
            <a:lvl2pPr marL="1147526" indent="0">
              <a:buNone/>
              <a:defRPr sz="5020" b="1"/>
            </a:lvl2pPr>
            <a:lvl3pPr marL="2295053" indent="0">
              <a:buNone/>
              <a:defRPr sz="4518" b="1"/>
            </a:lvl3pPr>
            <a:lvl4pPr marL="3442579" indent="0">
              <a:buNone/>
              <a:defRPr sz="4016" b="1"/>
            </a:lvl4pPr>
            <a:lvl5pPr marL="4590105" indent="0">
              <a:buNone/>
              <a:defRPr sz="4016" b="1"/>
            </a:lvl5pPr>
            <a:lvl6pPr marL="5737631" indent="0">
              <a:buNone/>
              <a:defRPr sz="4016" b="1"/>
            </a:lvl6pPr>
            <a:lvl7pPr marL="6885158" indent="0">
              <a:buNone/>
              <a:defRPr sz="4016" b="1"/>
            </a:lvl7pPr>
            <a:lvl8pPr marL="8032684" indent="0">
              <a:buNone/>
              <a:defRPr sz="4016" b="1"/>
            </a:lvl8pPr>
            <a:lvl9pPr marL="9180210" indent="0">
              <a:buNone/>
              <a:defRPr sz="401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0" y="15795827"/>
            <a:ext cx="13005279" cy="2318475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A02F4D-FCC7-41D3-A4CF-6E8C6F696720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FB475-5790-493A-BDCE-23B2F6B541D4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099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A9972B-DAFC-4D3A-92CB-8C526CC33CB7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36BEB-C77F-49B8-8BE4-F821E7F49447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9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A4B0A1-C4F1-4899-AF28-FE6E7865138F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C4C3E-72DD-49F7-9E15-566359411F4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9662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445" y="2880046"/>
            <a:ext cx="9868710" cy="10080130"/>
          </a:xfrm>
        </p:spPr>
        <p:txBody>
          <a:bodyPr anchor="b">
            <a:normAutofit/>
          </a:bodyPr>
          <a:lstStyle>
            <a:lvl1pPr>
              <a:defRPr sz="8032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5276" y="6240092"/>
            <a:ext cx="15491579" cy="30720454"/>
          </a:xfrm>
        </p:spPr>
        <p:txBody>
          <a:bodyPr/>
          <a:lstStyle>
            <a:lvl1pPr>
              <a:defRPr sz="8032"/>
            </a:lvl1pPr>
            <a:lvl2pPr>
              <a:defRPr sz="7028"/>
            </a:lvl2pPr>
            <a:lvl3pPr>
              <a:defRPr sz="6024"/>
            </a:lvl3pPr>
            <a:lvl4pPr>
              <a:defRPr sz="5020"/>
            </a:lvl4pPr>
            <a:lvl5pPr>
              <a:defRPr sz="5020"/>
            </a:lvl5pPr>
            <a:lvl6pPr>
              <a:defRPr sz="5020"/>
            </a:lvl6pPr>
            <a:lvl7pPr>
              <a:defRPr sz="5020"/>
            </a:lvl7pPr>
            <a:lvl8pPr>
              <a:defRPr sz="5020"/>
            </a:lvl8pPr>
            <a:lvl9pPr>
              <a:defRPr sz="502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1445" y="12960188"/>
            <a:ext cx="9868710" cy="2400036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4016"/>
            </a:lvl1pPr>
            <a:lvl2pPr marL="1147526" indent="0">
              <a:buNone/>
              <a:defRPr sz="3012"/>
            </a:lvl2pPr>
            <a:lvl3pPr marL="2295053" indent="0">
              <a:buNone/>
              <a:defRPr sz="2510"/>
            </a:lvl3pPr>
            <a:lvl4pPr marL="3442579" indent="0">
              <a:buNone/>
              <a:defRPr sz="2259"/>
            </a:lvl4pPr>
            <a:lvl5pPr marL="4590105" indent="0">
              <a:buNone/>
              <a:defRPr sz="2259"/>
            </a:lvl5pPr>
            <a:lvl6pPr marL="5737631" indent="0">
              <a:buNone/>
              <a:defRPr sz="2259"/>
            </a:lvl6pPr>
            <a:lvl7pPr marL="6885158" indent="0">
              <a:buNone/>
              <a:defRPr sz="2259"/>
            </a:lvl7pPr>
            <a:lvl8pPr marL="8032684" indent="0">
              <a:buNone/>
              <a:defRPr sz="2259"/>
            </a:lvl8pPr>
            <a:lvl9pPr marL="9180210" indent="0">
              <a:buNone/>
              <a:defRPr sz="225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FA962-1FA2-4092-8EF6-BE7176E89CFC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6BABF-E024-4226-899A-24FBD28DE525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8981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445" y="2880042"/>
            <a:ext cx="9868710" cy="10080149"/>
          </a:xfrm>
        </p:spPr>
        <p:txBody>
          <a:bodyPr anchor="b">
            <a:normAutofit/>
          </a:bodyPr>
          <a:lstStyle>
            <a:lvl1pPr>
              <a:defRPr sz="8032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05276" y="6240092"/>
            <a:ext cx="15491579" cy="30720454"/>
          </a:xfrm>
        </p:spPr>
        <p:txBody>
          <a:bodyPr/>
          <a:lstStyle>
            <a:lvl1pPr marL="0" indent="0">
              <a:buNone/>
              <a:defRPr sz="8032"/>
            </a:lvl1pPr>
            <a:lvl2pPr marL="1147526" indent="0">
              <a:buNone/>
              <a:defRPr sz="7028"/>
            </a:lvl2pPr>
            <a:lvl3pPr marL="2295053" indent="0">
              <a:buNone/>
              <a:defRPr sz="6024"/>
            </a:lvl3pPr>
            <a:lvl4pPr marL="3442579" indent="0">
              <a:buNone/>
              <a:defRPr sz="5020"/>
            </a:lvl4pPr>
            <a:lvl5pPr marL="4590105" indent="0">
              <a:buNone/>
              <a:defRPr sz="5020"/>
            </a:lvl5pPr>
            <a:lvl6pPr marL="5737631" indent="0">
              <a:buNone/>
              <a:defRPr sz="5020"/>
            </a:lvl6pPr>
            <a:lvl7pPr marL="6885158" indent="0">
              <a:buNone/>
              <a:defRPr sz="5020"/>
            </a:lvl7pPr>
            <a:lvl8pPr marL="8032684" indent="0">
              <a:buNone/>
              <a:defRPr sz="5020"/>
            </a:lvl8pPr>
            <a:lvl9pPr marL="9180210" indent="0">
              <a:buNone/>
              <a:defRPr sz="502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11445" y="12960192"/>
            <a:ext cx="9868710" cy="24000354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4016"/>
            </a:lvl1pPr>
            <a:lvl2pPr marL="1147526" indent="0">
              <a:buNone/>
              <a:defRPr sz="3012"/>
            </a:lvl2pPr>
            <a:lvl3pPr marL="2295053" indent="0">
              <a:buNone/>
              <a:defRPr sz="2510"/>
            </a:lvl3pPr>
            <a:lvl4pPr marL="3442579" indent="0">
              <a:buNone/>
              <a:defRPr sz="2259"/>
            </a:lvl4pPr>
            <a:lvl5pPr marL="4590105" indent="0">
              <a:buNone/>
              <a:defRPr sz="2259"/>
            </a:lvl5pPr>
            <a:lvl6pPr marL="5737631" indent="0">
              <a:buNone/>
              <a:defRPr sz="2259"/>
            </a:lvl6pPr>
            <a:lvl7pPr marL="6885158" indent="0">
              <a:buNone/>
              <a:defRPr sz="2259"/>
            </a:lvl7pPr>
            <a:lvl8pPr marL="8032684" indent="0">
              <a:buNone/>
              <a:defRPr sz="2259"/>
            </a:lvl8pPr>
            <a:lvl9pPr marL="9180210" indent="0">
              <a:buNone/>
              <a:defRPr sz="225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CE8C03-9283-4A67-B5A0-BF3EE125DAE2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06B3C-937D-4B1A-965C-F124890F6806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102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21181" y="2304034"/>
            <a:ext cx="26393061" cy="835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21181" y="11520173"/>
            <a:ext cx="26393061" cy="274104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0040594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6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7A4B0A1-C4F1-4899-AF28-FE6E7865138F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0040594"/>
            <a:ext cx="1032771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6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9095" y="40040594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C4C3E-72DD-49F7-9E15-566359411F43}" type="slidenum">
              <a:rPr lang="pt-BR" altLang="pt-BR" smtClean="0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343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85" r:id="rId1"/>
    <p:sldLayoutId id="2147484186" r:id="rId2"/>
    <p:sldLayoutId id="2147484187" r:id="rId3"/>
    <p:sldLayoutId id="2147484188" r:id="rId4"/>
    <p:sldLayoutId id="2147484189" r:id="rId5"/>
    <p:sldLayoutId id="2147484190" r:id="rId6"/>
    <p:sldLayoutId id="2147484191" r:id="rId7"/>
    <p:sldLayoutId id="2147484192" r:id="rId8"/>
    <p:sldLayoutId id="2147484193" r:id="rId9"/>
    <p:sldLayoutId id="2147484194" r:id="rId10"/>
    <p:sldLayoutId id="2147484195" r:id="rId11"/>
  </p:sldLayoutIdLst>
  <p:txStyles>
    <p:titleStyle>
      <a:lvl1pPr algn="l" defTabSz="2295053" rtl="0" eaLnBrk="1" latinLnBrk="0" hangingPunct="1">
        <a:lnSpc>
          <a:spcPct val="90000"/>
        </a:lnSpc>
        <a:spcBef>
          <a:spcPct val="0"/>
        </a:spcBef>
        <a:buNone/>
        <a:defRPr sz="110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73763" indent="-573763" algn="l" defTabSz="2295053" rtl="0" eaLnBrk="1" latinLnBrk="0" hangingPunct="1">
        <a:lnSpc>
          <a:spcPct val="90000"/>
        </a:lnSpc>
        <a:spcBef>
          <a:spcPts val="2510"/>
        </a:spcBef>
        <a:buFont typeface="Wingdings 2" pitchFamily="18" charset="2"/>
        <a:buChar char=""/>
        <a:defRPr sz="7028" kern="1200">
          <a:solidFill>
            <a:schemeClr val="tx1"/>
          </a:solidFill>
          <a:latin typeface="+mn-lt"/>
          <a:ea typeface="+mn-ea"/>
          <a:cs typeface="+mn-cs"/>
        </a:defRPr>
      </a:lvl1pPr>
      <a:lvl2pPr marL="1721289" indent="-573763" algn="l" defTabSz="2295053" rtl="0" eaLnBrk="1" latinLnBrk="0" hangingPunct="1">
        <a:lnSpc>
          <a:spcPct val="90000"/>
        </a:lnSpc>
        <a:spcBef>
          <a:spcPts val="1255"/>
        </a:spcBef>
        <a:buFont typeface="Wingdings 2" pitchFamily="18" charset="2"/>
        <a:buChar char=""/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2868816" indent="-573763" algn="l" defTabSz="2295053" rtl="0" eaLnBrk="1" latinLnBrk="0" hangingPunct="1">
        <a:lnSpc>
          <a:spcPct val="90000"/>
        </a:lnSpc>
        <a:spcBef>
          <a:spcPts val="1255"/>
        </a:spcBef>
        <a:buFont typeface="Wingdings 2" pitchFamily="18" charset="2"/>
        <a:buChar char=""/>
        <a:defRPr sz="5020" kern="1200">
          <a:solidFill>
            <a:schemeClr val="tx1"/>
          </a:solidFill>
          <a:latin typeface="+mn-lt"/>
          <a:ea typeface="+mn-ea"/>
          <a:cs typeface="+mn-cs"/>
        </a:defRPr>
      </a:lvl3pPr>
      <a:lvl4pPr marL="4016342" indent="-573763" algn="l" defTabSz="2295053" rtl="0" eaLnBrk="1" latinLnBrk="0" hangingPunct="1">
        <a:lnSpc>
          <a:spcPct val="90000"/>
        </a:lnSpc>
        <a:spcBef>
          <a:spcPts val="1255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4pPr>
      <a:lvl5pPr marL="5163868" indent="-573763" algn="l" defTabSz="2295053" rtl="0" eaLnBrk="1" latinLnBrk="0" hangingPunct="1">
        <a:lnSpc>
          <a:spcPct val="90000"/>
        </a:lnSpc>
        <a:spcBef>
          <a:spcPts val="1255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5pPr>
      <a:lvl6pPr marL="6311395" indent="-573763" algn="l" defTabSz="2295053" rtl="0" eaLnBrk="1" latinLnBrk="0" hangingPunct="1">
        <a:spcBef>
          <a:spcPct val="20000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6pPr>
      <a:lvl7pPr marL="7458921" indent="-573763" algn="l" defTabSz="2295053" rtl="0" eaLnBrk="1" latinLnBrk="0" hangingPunct="1">
        <a:spcBef>
          <a:spcPct val="20000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7pPr>
      <a:lvl8pPr marL="8606447" indent="-573763" algn="l" defTabSz="2295053" rtl="0" eaLnBrk="1" latinLnBrk="0" hangingPunct="1">
        <a:spcBef>
          <a:spcPct val="20000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8pPr>
      <a:lvl9pPr marL="9753973" indent="-573763" algn="l" defTabSz="2295053" rtl="0" eaLnBrk="1" latinLnBrk="0" hangingPunct="1">
        <a:spcBef>
          <a:spcPct val="20000"/>
        </a:spcBef>
        <a:buFont typeface="Wingdings 2" pitchFamily="18" charset="2"/>
        <a:buChar char=""/>
        <a:defRPr sz="45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1pPr>
      <a:lvl2pPr marL="1147526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2pPr>
      <a:lvl3pPr marL="2295053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3pPr>
      <a:lvl4pPr marL="3442579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4pPr>
      <a:lvl5pPr marL="4590105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5pPr>
      <a:lvl6pPr marL="5737631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6pPr>
      <a:lvl7pPr marL="6885158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7pPr>
      <a:lvl8pPr marL="8032684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8pPr>
      <a:lvl9pPr marL="9180210" algn="l" defTabSz="2295053" rtl="0" eaLnBrk="1" latinLnBrk="0" hangingPunct="1">
        <a:defRPr sz="45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975" y="4330612"/>
            <a:ext cx="26737927" cy="68242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4975" y="14034872"/>
            <a:ext cx="26737927" cy="22871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604442" y="37519524"/>
            <a:ext cx="7140152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12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27A4B0A1-C4F1-4899-AF28-FE6E7865138F}" type="datetimeFigureOut">
              <a:rPr lang="pt-BR" smtClean="0"/>
              <a:pPr>
                <a:defRPr/>
              </a:pPr>
              <a:t>08/09/2025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4977" y="37492273"/>
            <a:ext cx="16299548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12" cap="all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104509" y="37519524"/>
            <a:ext cx="257839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12">
                <a:solidFill>
                  <a:schemeClr val="accent2"/>
                </a:solidFill>
              </a:defRPr>
            </a:lvl1pPr>
          </a:lstStyle>
          <a:p>
            <a:fld id="{ADAC4C3E-72DD-49F7-9E15-566359411F43}" type="slidenum">
              <a:rPr lang="pt-BR" altLang="pt-BR" smtClean="0"/>
              <a:pPr/>
              <a:t>‹nº›</a:t>
            </a:fld>
            <a:endParaRPr lang="pt-BR" altLang="pt-BR"/>
          </a:p>
        </p:txBody>
      </p:sp>
      <p:sp>
        <p:nvSpPr>
          <p:cNvPr id="9" name="Rectangle 8"/>
          <p:cNvSpPr/>
          <p:nvPr/>
        </p:nvSpPr>
        <p:spPr>
          <a:xfrm>
            <a:off x="1499551" y="2780041"/>
            <a:ext cx="9102251" cy="6803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9998853" y="2780041"/>
            <a:ext cx="9071768" cy="680325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764444" y="2780041"/>
            <a:ext cx="9071768" cy="68032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2315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98" r:id="rId2"/>
    <p:sldLayoutId id="2147484199" r:id="rId3"/>
    <p:sldLayoutId id="2147484200" r:id="rId4"/>
    <p:sldLayoutId id="2147484201" r:id="rId5"/>
    <p:sldLayoutId id="2147484202" r:id="rId6"/>
    <p:sldLayoutId id="2147484203" r:id="rId7"/>
    <p:sldLayoutId id="2147484204" r:id="rId8"/>
    <p:sldLayoutId id="2147484205" r:id="rId9"/>
    <p:sldLayoutId id="2147484206" r:id="rId10"/>
    <p:sldLayoutId id="2147484207" r:id="rId11"/>
  </p:sldLayoutIdLst>
  <p:txStyles>
    <p:titleStyle>
      <a:lvl1pPr algn="l" defTabSz="1530020" rtl="0" eaLnBrk="1" latinLnBrk="0" hangingPunct="1">
        <a:spcBef>
          <a:spcPct val="0"/>
        </a:spcBef>
        <a:buNone/>
        <a:defRPr sz="937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24029" indent="-1024029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6024" kern="1200">
          <a:solidFill>
            <a:schemeClr val="tx2"/>
          </a:solidFill>
          <a:latin typeface="+mn-lt"/>
          <a:ea typeface="+mn-ea"/>
          <a:cs typeface="+mn-cs"/>
        </a:defRPr>
      </a:lvl1pPr>
      <a:lvl2pPr marL="2108295" indent="-1024029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5354" kern="1200">
          <a:solidFill>
            <a:schemeClr val="tx2"/>
          </a:solidFill>
          <a:latin typeface="+mn-lt"/>
          <a:ea typeface="+mn-ea"/>
          <a:cs typeface="+mn-cs"/>
        </a:defRPr>
      </a:lvl2pPr>
      <a:lvl3pPr marL="3011850" indent="-903555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685" kern="1200">
          <a:solidFill>
            <a:schemeClr val="tx2"/>
          </a:solidFill>
          <a:latin typeface="+mn-lt"/>
          <a:ea typeface="+mn-ea"/>
          <a:cs typeface="+mn-cs"/>
        </a:defRPr>
      </a:lvl3pPr>
      <a:lvl4pPr marL="4156353" indent="-783081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4pPr>
      <a:lvl5pPr marL="5361093" indent="-783081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5pPr>
      <a:lvl6pPr marL="6358350" indent="-765010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6pPr>
      <a:lvl7pPr marL="7362300" indent="-765010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7pPr>
      <a:lvl8pPr marL="8366250" indent="-765010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8pPr>
      <a:lvl9pPr marL="9370200" indent="-765010" algn="l" defTabSz="1530020" rtl="0" eaLnBrk="1" latinLnBrk="0" hangingPunct="1">
        <a:spcBef>
          <a:spcPct val="20000"/>
        </a:spcBef>
        <a:spcAft>
          <a:spcPts val="2008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4016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1530020" rtl="0" eaLnBrk="1" latinLnBrk="0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tângulo 5">
            <a:extLst>
              <a:ext uri="{FF2B5EF4-FFF2-40B4-BE49-F238E27FC236}">
                <a16:creationId xmlns:a16="http://schemas.microsoft.com/office/drawing/2014/main" id="{13D427B0-A09D-4EEE-8EE1-A9F688F6B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902" y="4398424"/>
            <a:ext cx="27691252" cy="1398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430" dirty="0">
                <a:latin typeface="+mj-lt"/>
                <a:cs typeface="Times New Roman" panose="02020603050405020304" pitchFamily="18" charset="0"/>
              </a:rPr>
              <a:t>Nome e sobrenome dos autores, Nome e sobrenome do orientador</a:t>
            </a:r>
            <a:r>
              <a:rPr lang="pt-BR" sz="4430" baseline="30000" dirty="0">
                <a:latin typeface="+mj-lt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pt-BR" sz="4061" dirty="0"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197" name="Text Box 10">
            <a:extLst>
              <a:ext uri="{FF2B5EF4-FFF2-40B4-BE49-F238E27FC236}">
                <a16:creationId xmlns:a16="http://schemas.microsoft.com/office/drawing/2014/main" id="{D50C991B-5156-49E6-AC2F-3C8A4DCA33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29535" y="27386486"/>
            <a:ext cx="168512" cy="425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3409" tIns="41705" rIns="83409" bIns="41705">
            <a:spAutoFit/>
          </a:bodyPr>
          <a:lstStyle>
            <a:lvl1pPr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2215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8" name="Text Box 18">
            <a:extLst>
              <a:ext uri="{FF2B5EF4-FFF2-40B4-BE49-F238E27FC236}">
                <a16:creationId xmlns:a16="http://schemas.microsoft.com/office/drawing/2014/main" id="{18E2B229-B2F1-4587-9382-D1B22CAC1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466" y="20349018"/>
            <a:ext cx="13626575" cy="5197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09" tIns="41705" rIns="83409" bIns="41705">
            <a:spAutoFit/>
          </a:bodyPr>
          <a:lstStyle>
            <a:lvl1pPr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048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048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Seja formal na redação do texto principal, como demanda o contexto acadêmico, mas procure escrever de modo a facilitar a leitura. Evite vocabulário pouco usual, períodos muito longos e inversões.</a:t>
            </a:r>
          </a:p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Seu pôster deve apresentar um bom equilíbrio visual entre figuras e texto, separados por espaços em branco. Isso</a:t>
            </a:r>
            <a:r>
              <a:rPr lang="pt-BR" altLang="pt-BR" sz="3323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3323" dirty="0">
                <a:latin typeface="Calibri" panose="020F0502020204030204" pitchFamily="34" charset="0"/>
              </a:rPr>
              <a:t>ocorre quando imagens e textos são equivalentes (pelo menos aproximadamente) através de um eixo central horizontal, vertical ou diagonal. </a:t>
            </a:r>
          </a:p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Ao planejar visualmente um pôster, é importante imaginar quais de seus elementos gráficos são visíveis a diferentes distâncias.</a:t>
            </a:r>
          </a:p>
          <a:p>
            <a:pPr algn="just" eaLnBrk="1" hangingPunct="1"/>
            <a:endParaRPr lang="en-US" altLang="pt-BR" sz="332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9" name="Rectangle 142">
            <a:extLst>
              <a:ext uri="{FF2B5EF4-FFF2-40B4-BE49-F238E27FC236}">
                <a16:creationId xmlns:a16="http://schemas.microsoft.com/office/drawing/2014/main" id="{BAEBE68C-04EF-408B-89B4-EB72F82D6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43547" y="18022442"/>
            <a:ext cx="170335" cy="1448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886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0" name="Rectangle 459">
            <a:extLst>
              <a:ext uri="{FF2B5EF4-FFF2-40B4-BE49-F238E27FC236}">
                <a16:creationId xmlns:a16="http://schemas.microsoft.com/office/drawing/2014/main" id="{C0AF0BEB-D714-4FFA-A55C-5BD605463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055" y="32586589"/>
            <a:ext cx="170335" cy="36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1" name="Rectangle 460">
            <a:extLst>
              <a:ext uri="{FF2B5EF4-FFF2-40B4-BE49-F238E27FC236}">
                <a16:creationId xmlns:a16="http://schemas.microsoft.com/office/drawing/2014/main" id="{6701CA35-032E-4C35-899E-C8EE2B8A5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1055" y="32684153"/>
            <a:ext cx="211949" cy="979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br>
              <a:rPr lang="pt-BR" altLang="pt-BR" sz="83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altLang="pt-BR" sz="1292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t-BR" altLang="pt-BR" sz="83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2" name="Rectangle 496">
            <a:extLst>
              <a:ext uri="{FF2B5EF4-FFF2-40B4-BE49-F238E27FC236}">
                <a16:creationId xmlns:a16="http://schemas.microsoft.com/office/drawing/2014/main" id="{96EC78EA-8587-4CD1-9038-24FAE6B36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555" y="31681081"/>
            <a:ext cx="170335" cy="36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3" name="Rectangle 497">
            <a:extLst>
              <a:ext uri="{FF2B5EF4-FFF2-40B4-BE49-F238E27FC236}">
                <a16:creationId xmlns:a16="http://schemas.microsoft.com/office/drawing/2014/main" id="{93EBE1A9-164B-40CF-B45B-77B92CEBDB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555" y="32419553"/>
            <a:ext cx="170335" cy="36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4" name="Rectangle 498">
            <a:extLst>
              <a:ext uri="{FF2B5EF4-FFF2-40B4-BE49-F238E27FC236}">
                <a16:creationId xmlns:a16="http://schemas.microsoft.com/office/drawing/2014/main" id="{5B286661-F395-4532-8D72-147E60BF5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555" y="32419553"/>
            <a:ext cx="170335" cy="36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5" name="Rectangle 499">
            <a:extLst>
              <a:ext uri="{FF2B5EF4-FFF2-40B4-BE49-F238E27FC236}">
                <a16:creationId xmlns:a16="http://schemas.microsoft.com/office/drawing/2014/main" id="{090F5C5B-0880-4CDA-9C9E-59865E252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4555" y="32419553"/>
            <a:ext cx="170335" cy="369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4312" tIns="42154" rIns="84312" bIns="42154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 sz="1846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6" name="Text Box 524">
            <a:extLst>
              <a:ext uri="{FF2B5EF4-FFF2-40B4-BE49-F238E27FC236}">
                <a16:creationId xmlns:a16="http://schemas.microsoft.com/office/drawing/2014/main" id="{0378DA40-1A90-4EA7-B664-75A3FFB35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6391" y="33112577"/>
            <a:ext cx="12151095" cy="880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7" tIns="42172" rIns="84347" bIns="4217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2584">
                <a:latin typeface="Calibri" panose="020F0502020204030204" pitchFamily="34" charset="0"/>
              </a:rPr>
              <a:t>Fonte: Baseado em Creating Effective Pôster (disponível em http://www.ncsu.edu/project/posters/).</a:t>
            </a:r>
            <a:endParaRPr lang="pt-BR" altLang="pt-BR" sz="2584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07" name="Espaço Reservado para Conteúdo 53">
            <a:extLst>
              <a:ext uri="{FF2B5EF4-FFF2-40B4-BE49-F238E27FC236}">
                <a16:creationId xmlns:a16="http://schemas.microsoft.com/office/drawing/2014/main" id="{9DEDF1C4-C2F1-4555-BFD1-A415EE5A9C16}"/>
              </a:ext>
            </a:extLst>
          </p:cNvPr>
          <p:cNvSpPr txBox="1">
            <a:spLocks/>
          </p:cNvSpPr>
          <p:nvPr/>
        </p:nvSpPr>
        <p:spPr bwMode="auto">
          <a:xfrm>
            <a:off x="847364" y="8101220"/>
            <a:ext cx="14466148" cy="5984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8775" tIns="199388" rIns="398775" bIns="199388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A comunicação em pôster significa a exposição sintética de um trabalho acadêmico impresso em cartaz, acompanhada de uma apresentação feita pelos autores ao público que dele se aproxima.</a:t>
            </a:r>
          </a:p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O pôster funciona na medida em que consegue atrair a atenção do público e estimular a aproximação de possíveis interessados nos temas expostos para o contato com os autores. Assim, </a:t>
            </a:r>
            <a:r>
              <a:rPr lang="pt-BR" altLang="pt-BR" sz="3323" b="1" dirty="0">
                <a:latin typeface="Calibri" panose="020F0502020204030204" pitchFamily="34" charset="0"/>
              </a:rPr>
              <a:t>evite textos longos</a:t>
            </a:r>
            <a:r>
              <a:rPr lang="pt-BR" altLang="pt-BR" sz="3323" dirty="0">
                <a:latin typeface="Calibri" panose="020F0502020204030204" pitchFamily="34" charset="0"/>
              </a:rPr>
              <a:t>.</a:t>
            </a:r>
          </a:p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O objetivo é comunicar de maneira resumida os conteúdos de determinado tema acadêmico (ou os resultados de pesquisa e de extensão) e favorecer a troca entre acadêmicos, permitindo, entre outras coisas, o aprimoramento do trabalho e o estabelecimento de uma rede de contatos.</a:t>
            </a:r>
            <a:endParaRPr lang="pt-BR" altLang="pt-BR" sz="3323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3323" dirty="0">
              <a:latin typeface="Calibri" panose="020F0502020204030204" pitchFamily="34" charset="0"/>
            </a:endParaRPr>
          </a:p>
        </p:txBody>
      </p:sp>
      <p:sp>
        <p:nvSpPr>
          <p:cNvPr id="8208" name="Espaço Reservado para Conteúdo 53">
            <a:extLst>
              <a:ext uri="{FF2B5EF4-FFF2-40B4-BE49-F238E27FC236}">
                <a16:creationId xmlns:a16="http://schemas.microsoft.com/office/drawing/2014/main" id="{31429C6C-71AB-41A1-8194-62F82E40EF9F}"/>
              </a:ext>
            </a:extLst>
          </p:cNvPr>
          <p:cNvSpPr txBox="1">
            <a:spLocks/>
          </p:cNvSpPr>
          <p:nvPr/>
        </p:nvSpPr>
        <p:spPr bwMode="auto">
          <a:xfrm>
            <a:off x="16148690" y="21554898"/>
            <a:ext cx="13324739" cy="2209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8553" tIns="199269" rIns="398553" bIns="199269"/>
          <a:lstStyle>
            <a:lvl1pPr indent="-1079500" defTabSz="4318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18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18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18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180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8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endParaRPr lang="pt-BR" altLang="pt-BR" sz="3692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tângulo de cantos arredondados 19">
            <a:extLst>
              <a:ext uri="{FF2B5EF4-FFF2-40B4-BE49-F238E27FC236}">
                <a16:creationId xmlns:a16="http://schemas.microsoft.com/office/drawing/2014/main" id="{9A596AB9-FD1A-43D6-934E-D7BDFA53F279}"/>
              </a:ext>
            </a:extLst>
          </p:cNvPr>
          <p:cNvSpPr/>
          <p:nvPr/>
        </p:nvSpPr>
        <p:spPr>
          <a:xfrm>
            <a:off x="879403" y="14417814"/>
            <a:ext cx="14121820" cy="85862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METODOLOGIA</a:t>
            </a:r>
          </a:p>
        </p:txBody>
      </p:sp>
      <p:sp>
        <p:nvSpPr>
          <p:cNvPr id="21" name="Retângulo de cantos arredondados 20">
            <a:extLst>
              <a:ext uri="{FF2B5EF4-FFF2-40B4-BE49-F238E27FC236}">
                <a16:creationId xmlns:a16="http://schemas.microsoft.com/office/drawing/2014/main" id="{79A3E07B-586D-4F61-A9D4-5B836B527E19}"/>
              </a:ext>
            </a:extLst>
          </p:cNvPr>
          <p:cNvSpPr/>
          <p:nvPr/>
        </p:nvSpPr>
        <p:spPr>
          <a:xfrm>
            <a:off x="15826341" y="7044793"/>
            <a:ext cx="14019254" cy="99781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DISCUSSÃO</a:t>
            </a:r>
          </a:p>
        </p:txBody>
      </p:sp>
      <p:sp>
        <p:nvSpPr>
          <p:cNvPr id="23" name="Retângulo de cantos arredondados 22">
            <a:extLst>
              <a:ext uri="{FF2B5EF4-FFF2-40B4-BE49-F238E27FC236}">
                <a16:creationId xmlns:a16="http://schemas.microsoft.com/office/drawing/2014/main" id="{D5DB8A11-C1D2-4212-B0F7-EE2660EA0F33}"/>
              </a:ext>
            </a:extLst>
          </p:cNvPr>
          <p:cNvSpPr/>
          <p:nvPr/>
        </p:nvSpPr>
        <p:spPr>
          <a:xfrm>
            <a:off x="16038798" y="25421621"/>
            <a:ext cx="13965042" cy="122932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24" name="Retângulo de cantos arredondados 23">
            <a:extLst>
              <a:ext uri="{FF2B5EF4-FFF2-40B4-BE49-F238E27FC236}">
                <a16:creationId xmlns:a16="http://schemas.microsoft.com/office/drawing/2014/main" id="{5E2D4178-FB45-4202-A3E7-97AF44640C53}"/>
              </a:ext>
            </a:extLst>
          </p:cNvPr>
          <p:cNvSpPr/>
          <p:nvPr/>
        </p:nvSpPr>
        <p:spPr>
          <a:xfrm>
            <a:off x="15965537" y="30440010"/>
            <a:ext cx="14167242" cy="118243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REFERÊNCIAS</a:t>
            </a:r>
          </a:p>
        </p:txBody>
      </p:sp>
      <p:sp>
        <p:nvSpPr>
          <p:cNvPr id="8213" name="Espaço Reservado para Conteúdo 53">
            <a:extLst>
              <a:ext uri="{FF2B5EF4-FFF2-40B4-BE49-F238E27FC236}">
                <a16:creationId xmlns:a16="http://schemas.microsoft.com/office/drawing/2014/main" id="{BE63A132-CA89-421F-8BDE-8FB6D6E649B2}"/>
              </a:ext>
            </a:extLst>
          </p:cNvPr>
          <p:cNvSpPr txBox="1">
            <a:spLocks/>
          </p:cNvSpPr>
          <p:nvPr/>
        </p:nvSpPr>
        <p:spPr bwMode="auto">
          <a:xfrm>
            <a:off x="847364" y="15481013"/>
            <a:ext cx="14442704" cy="2357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8553" tIns="199269" rIns="398553" bIns="199269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O pôster deve ser formatado no tamanho A0 (dimensões aproximadas de 0,85 x 1,20m)</a:t>
            </a:r>
            <a:r>
              <a:rPr lang="pt-BR" altLang="pt-BR" sz="3323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3323" dirty="0">
                <a:latin typeface="Calibri" panose="020F0502020204030204" pitchFamily="34" charset="0"/>
              </a:rPr>
              <a:t>e apresentado na posição retrato (vertical). </a:t>
            </a:r>
          </a:p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  <a:cs typeface="Times New Roman" panose="02020603050405020304" pitchFamily="18" charset="0"/>
              </a:rPr>
              <a:t>Os itens aqui descritos podem ser modificados de acordo com o tipo de trabalho a ser apresentado, no entanto deve ser respeitada a formatação geral proposta.</a:t>
            </a:r>
          </a:p>
        </p:txBody>
      </p:sp>
      <p:sp>
        <p:nvSpPr>
          <p:cNvPr id="32" name="Retângulo de cantos arredondados 31">
            <a:extLst>
              <a:ext uri="{FF2B5EF4-FFF2-40B4-BE49-F238E27FC236}">
                <a16:creationId xmlns:a16="http://schemas.microsoft.com/office/drawing/2014/main" id="{7F7BFBFE-741B-4B60-9C21-B87D0B5ADA52}"/>
              </a:ext>
            </a:extLst>
          </p:cNvPr>
          <p:cNvSpPr/>
          <p:nvPr/>
        </p:nvSpPr>
        <p:spPr>
          <a:xfrm>
            <a:off x="1089127" y="7044793"/>
            <a:ext cx="14337207" cy="997817"/>
          </a:xfrm>
          <a:prstGeom prst="roundRect">
            <a:avLst>
              <a:gd name="adj" fmla="val 24401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INTRODUÇÃO</a:t>
            </a:r>
          </a:p>
        </p:txBody>
      </p:sp>
      <p:sp>
        <p:nvSpPr>
          <p:cNvPr id="7" name="Retângulo de cantos arredondados 6">
            <a:extLst>
              <a:ext uri="{FF2B5EF4-FFF2-40B4-BE49-F238E27FC236}">
                <a16:creationId xmlns:a16="http://schemas.microsoft.com/office/drawing/2014/main" id="{A32053A9-50A6-4057-B90D-368390840ECE}"/>
              </a:ext>
            </a:extLst>
          </p:cNvPr>
          <p:cNvSpPr/>
          <p:nvPr/>
        </p:nvSpPr>
        <p:spPr>
          <a:xfrm>
            <a:off x="1108173" y="1263722"/>
            <a:ext cx="28737421" cy="2637402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pt-BR" sz="4430" b="1" dirty="0"/>
              <a:t> </a:t>
            </a:r>
            <a:r>
              <a:rPr lang="pt-BR" sz="5538" b="1" dirty="0">
                <a:solidFill>
                  <a:schemeClr val="tx1"/>
                </a:solidFill>
              </a:rPr>
              <a:t>Template para elaboração do pôster (aqui coloque o título do seu trabalho)</a:t>
            </a:r>
          </a:p>
        </p:txBody>
      </p:sp>
      <p:sp>
        <p:nvSpPr>
          <p:cNvPr id="8216" name="Espaço Reservado para Conteúdo 53">
            <a:extLst>
              <a:ext uri="{FF2B5EF4-FFF2-40B4-BE49-F238E27FC236}">
                <a16:creationId xmlns:a16="http://schemas.microsoft.com/office/drawing/2014/main" id="{64281178-1D3A-42FF-9B30-A16B343466A2}"/>
              </a:ext>
            </a:extLst>
          </p:cNvPr>
          <p:cNvSpPr txBox="1">
            <a:spLocks/>
          </p:cNvSpPr>
          <p:nvPr/>
        </p:nvSpPr>
        <p:spPr bwMode="auto">
          <a:xfrm>
            <a:off x="15893082" y="32419553"/>
            <a:ext cx="14133542" cy="246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8553" tIns="199269" rIns="398553" bIns="199269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2954">
                <a:latin typeface="Calibri" panose="020F0502020204030204" pitchFamily="34" charset="0"/>
              </a:rPr>
              <a:t>DANTAS, Lys M. V; OLIVEIRA, Adriano A. </a:t>
            </a:r>
            <a:r>
              <a:rPr lang="pt-BR" altLang="pt-BR" sz="2954" b="1">
                <a:latin typeface="Calibri" panose="020F0502020204030204" pitchFamily="34" charset="0"/>
              </a:rPr>
              <a:t>Como elaborar um pôster acadêmico: </a:t>
            </a:r>
            <a:r>
              <a:rPr lang="pt-BR" altLang="pt-BR" sz="2954">
                <a:latin typeface="Calibri" panose="020F0502020204030204" pitchFamily="34" charset="0"/>
              </a:rPr>
              <a:t>Material didático de apoio à vídeo-dica Pôster Acadêmico. Projeto de Extensão UFRB. Cachoeira: UFRB, 2015.</a:t>
            </a:r>
            <a:endParaRPr lang="pt-BR" altLang="pt-BR" sz="295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tângulo de cantos arredondados 47">
            <a:extLst>
              <a:ext uri="{FF2B5EF4-FFF2-40B4-BE49-F238E27FC236}">
                <a16:creationId xmlns:a16="http://schemas.microsoft.com/office/drawing/2014/main" id="{8A7189A2-2444-4F1C-BF56-E67E6E55DF2D}"/>
              </a:ext>
            </a:extLst>
          </p:cNvPr>
          <p:cNvSpPr/>
          <p:nvPr/>
        </p:nvSpPr>
        <p:spPr>
          <a:xfrm>
            <a:off x="1108174" y="18628846"/>
            <a:ext cx="14019254" cy="105496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987858">
              <a:defRPr/>
            </a:pPr>
            <a:r>
              <a:rPr lang="pt-BR" sz="5538" b="1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8218" name="Retângulo 34">
            <a:extLst>
              <a:ext uri="{FF2B5EF4-FFF2-40B4-BE49-F238E27FC236}">
                <a16:creationId xmlns:a16="http://schemas.microsoft.com/office/drawing/2014/main" id="{4196A061-2AE3-4A78-9228-A5776E8D0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4915" y="27272199"/>
            <a:ext cx="13626575" cy="2137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3323" dirty="0">
                <a:latin typeface="Calibri" panose="020F0502020204030204" pitchFamily="34" charset="0"/>
              </a:rPr>
              <a:t>Fique atento a elogios, críticas e sugestões ao formato da sua apresentação. Fique atento também a qualidades e problemas em outros pôsteres apresentados. Use essas experiências para aprimorar sua próxima comunicação.</a:t>
            </a:r>
          </a:p>
        </p:txBody>
      </p:sp>
      <p:sp>
        <p:nvSpPr>
          <p:cNvPr id="8221" name="Espaço Reservado para Conteúdo 53">
            <a:extLst>
              <a:ext uri="{FF2B5EF4-FFF2-40B4-BE49-F238E27FC236}">
                <a16:creationId xmlns:a16="http://schemas.microsoft.com/office/drawing/2014/main" id="{28CDD2BF-B9C1-488C-A7D4-677AAFD3B47B}"/>
              </a:ext>
            </a:extLst>
          </p:cNvPr>
          <p:cNvSpPr txBox="1">
            <a:spLocks/>
          </p:cNvSpPr>
          <p:nvPr/>
        </p:nvSpPr>
        <p:spPr bwMode="auto">
          <a:xfrm>
            <a:off x="15739892" y="16448595"/>
            <a:ext cx="14001672" cy="2098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98553" tIns="199269" rIns="398553" bIns="199269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pt-BR" altLang="pt-BR" sz="3323" dirty="0">
                <a:latin typeface="Calibri" panose="020F0502020204030204" pitchFamily="34" charset="0"/>
              </a:rPr>
              <a:t>Um pôster não é um artigo comprimido em colunas. Para delimitar a mensagem que ele</a:t>
            </a:r>
            <a:r>
              <a:rPr lang="pt-BR" altLang="pt-BR" sz="3323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3323" dirty="0">
                <a:latin typeface="Calibri" panose="020F0502020204030204" pitchFamily="34" charset="0"/>
              </a:rPr>
              <a:t>vai transmitir, é fundamental escolher as informações principais, de modo claro e simples. </a:t>
            </a:r>
          </a:p>
          <a:p>
            <a:pPr algn="just"/>
            <a:endParaRPr lang="pt-BR" altLang="pt-BR" sz="3323" dirty="0">
              <a:latin typeface="Calibri" panose="020F05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altLang="pt-BR" sz="3323" dirty="0">
                <a:latin typeface="Calibri" panose="020F0502020204030204" pitchFamily="34" charset="0"/>
              </a:rPr>
              <a:t> Chegue no horário estipulado pelos organizadores do evento, de modo a ter tempo para dispor o pôster no local indicado antes da chegada do público.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altLang="pt-BR" sz="3323" dirty="0">
                <a:latin typeface="Calibri" panose="020F0502020204030204" pitchFamily="34" charset="0"/>
              </a:rPr>
              <a:t>Durante a apresentação, quando o público se aproximar, pergunte-lhe se este deseja que seja feito algum comentário sobre o trabalho, para que o mesmo seja debatido.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altLang="pt-BR" sz="3323" dirty="0">
                <a:latin typeface="Calibri" panose="020F0502020204030204" pitchFamily="34" charset="0"/>
              </a:rPr>
              <a:t>É também importante que você apresente o trabalho a todos que se interessarem. É fundamental ter, pelo menos, um dos autores do trabalho junto ao pôster durante toda a sessão de comunicação em pôster.</a:t>
            </a:r>
            <a:endParaRPr lang="pt-BR" altLang="pt-BR" sz="332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339FBB61-AB64-45D3-ACC2-9A3DFC9FA57A}"/>
              </a:ext>
            </a:extLst>
          </p:cNvPr>
          <p:cNvSpPr/>
          <p:nvPr/>
        </p:nvSpPr>
        <p:spPr>
          <a:xfrm>
            <a:off x="2227605" y="31215113"/>
            <a:ext cx="1016865" cy="821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5E7788F-93FD-4045-85EF-CD84F568254E}"/>
              </a:ext>
            </a:extLst>
          </p:cNvPr>
          <p:cNvSpPr/>
          <p:nvPr/>
        </p:nvSpPr>
        <p:spPr>
          <a:xfrm>
            <a:off x="1783642" y="27144723"/>
            <a:ext cx="4090903" cy="53920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BF4731CF-5F71-4C2C-BAF6-279EC7D8BC12}"/>
              </a:ext>
            </a:extLst>
          </p:cNvPr>
          <p:cNvSpPr/>
          <p:nvPr/>
        </p:nvSpPr>
        <p:spPr>
          <a:xfrm>
            <a:off x="4050343" y="28110306"/>
            <a:ext cx="1016865" cy="821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8A6AF921-9E24-45B6-97B6-A537E79814CA}"/>
              </a:ext>
            </a:extLst>
          </p:cNvPr>
          <p:cNvSpPr/>
          <p:nvPr/>
        </p:nvSpPr>
        <p:spPr>
          <a:xfrm>
            <a:off x="6441586" y="27074392"/>
            <a:ext cx="4090903" cy="53920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B7C275F6-D5B5-489B-BABF-E07CE92948FB}"/>
              </a:ext>
            </a:extLst>
          </p:cNvPr>
          <p:cNvSpPr/>
          <p:nvPr/>
        </p:nvSpPr>
        <p:spPr>
          <a:xfrm>
            <a:off x="10800625" y="27115419"/>
            <a:ext cx="4090903" cy="539202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D4499CBA-6317-4AD8-9886-471C45C3CE78}"/>
              </a:ext>
            </a:extLst>
          </p:cNvPr>
          <p:cNvSpPr/>
          <p:nvPr/>
        </p:nvSpPr>
        <p:spPr>
          <a:xfrm>
            <a:off x="11309058" y="28044370"/>
            <a:ext cx="1016865" cy="821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B3260E42-2600-4B9C-BF0E-A74DA81077D9}"/>
              </a:ext>
            </a:extLst>
          </p:cNvPr>
          <p:cNvSpPr/>
          <p:nvPr/>
        </p:nvSpPr>
        <p:spPr>
          <a:xfrm>
            <a:off x="9014518" y="30932326"/>
            <a:ext cx="1015400" cy="821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777CBEE7-A737-47F6-9706-6B8DCE29C0BB}"/>
              </a:ext>
            </a:extLst>
          </p:cNvPr>
          <p:cNvSpPr/>
          <p:nvPr/>
        </p:nvSpPr>
        <p:spPr>
          <a:xfrm>
            <a:off x="6780054" y="28437050"/>
            <a:ext cx="1016865" cy="821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3A45E2D6-DC86-4D0D-8133-1973678CCD91}"/>
              </a:ext>
            </a:extLst>
          </p:cNvPr>
          <p:cNvSpPr/>
          <p:nvPr/>
        </p:nvSpPr>
        <p:spPr>
          <a:xfrm>
            <a:off x="13331065" y="30872251"/>
            <a:ext cx="1015400" cy="820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49" name="Retângulo 48">
            <a:extLst>
              <a:ext uri="{FF2B5EF4-FFF2-40B4-BE49-F238E27FC236}">
                <a16:creationId xmlns:a16="http://schemas.microsoft.com/office/drawing/2014/main" id="{45DD679C-9AD2-4313-BFD5-597355547D33}"/>
              </a:ext>
            </a:extLst>
          </p:cNvPr>
          <p:cNvSpPr/>
          <p:nvPr/>
        </p:nvSpPr>
        <p:spPr>
          <a:xfrm>
            <a:off x="7054050" y="30932326"/>
            <a:ext cx="1016865" cy="8219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sp>
        <p:nvSpPr>
          <p:cNvPr id="50" name="Retângulo 49">
            <a:extLst>
              <a:ext uri="{FF2B5EF4-FFF2-40B4-BE49-F238E27FC236}">
                <a16:creationId xmlns:a16="http://schemas.microsoft.com/office/drawing/2014/main" id="{E77E0011-8896-45EF-AE16-8BE8C27D5B65}"/>
              </a:ext>
            </a:extLst>
          </p:cNvPr>
          <p:cNvSpPr/>
          <p:nvPr/>
        </p:nvSpPr>
        <p:spPr>
          <a:xfrm>
            <a:off x="8958840" y="28337415"/>
            <a:ext cx="1016865" cy="8219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48" dirty="0"/>
          </a:p>
        </p:txBody>
      </p: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39B2DEF-0EE5-4B45-AB5C-DB4331DE5DDE}"/>
              </a:ext>
            </a:extLst>
          </p:cNvPr>
          <p:cNvCxnSpPr/>
          <p:nvPr/>
        </p:nvCxnSpPr>
        <p:spPr>
          <a:xfrm>
            <a:off x="2141157" y="28015066"/>
            <a:ext cx="3257190" cy="402203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4CF14D13-13C1-466E-B72A-A5003FD2F72F}"/>
              </a:ext>
            </a:extLst>
          </p:cNvPr>
          <p:cNvCxnSpPr>
            <a:cxnSpLocks/>
          </p:cNvCxnSpPr>
          <p:nvPr/>
        </p:nvCxnSpPr>
        <p:spPr>
          <a:xfrm>
            <a:off x="8495830" y="28022393"/>
            <a:ext cx="39561" cy="3953172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197F4C61-D0BA-400D-93CC-3921FF4AE471}"/>
              </a:ext>
            </a:extLst>
          </p:cNvPr>
          <p:cNvCxnSpPr>
            <a:cxnSpLocks/>
          </p:cNvCxnSpPr>
          <p:nvPr/>
        </p:nvCxnSpPr>
        <p:spPr>
          <a:xfrm flipH="1">
            <a:off x="11700272" y="27913966"/>
            <a:ext cx="2266700" cy="3733388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>
            <a:extLst>
              <a:ext uri="{FF2B5EF4-FFF2-40B4-BE49-F238E27FC236}">
                <a16:creationId xmlns:a16="http://schemas.microsoft.com/office/drawing/2014/main" id="{717CCC8A-FFBC-4781-9738-14A2AAF50F47}"/>
              </a:ext>
            </a:extLst>
          </p:cNvPr>
          <p:cNvCxnSpPr>
            <a:cxnSpLocks/>
          </p:cNvCxnSpPr>
          <p:nvPr/>
        </p:nvCxnSpPr>
        <p:spPr>
          <a:xfrm>
            <a:off x="6951484" y="29799708"/>
            <a:ext cx="3370013" cy="51283"/>
          </a:xfrm>
          <a:prstGeom prst="line">
            <a:avLst/>
          </a:prstGeom>
          <a:ln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37" name="Retângulo 26">
            <a:extLst>
              <a:ext uri="{FF2B5EF4-FFF2-40B4-BE49-F238E27FC236}">
                <a16:creationId xmlns:a16="http://schemas.microsoft.com/office/drawing/2014/main" id="{89651043-6107-4127-8C25-1374DB79E9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316" y="25889028"/>
            <a:ext cx="10739800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954">
                <a:latin typeface="Calibri" panose="020F0502020204030204" pitchFamily="34" charset="0"/>
              </a:rPr>
              <a:t>Figura 1. Equilíbrio entre figuras e espaços conforme eixo de simetria</a:t>
            </a:r>
          </a:p>
        </p:txBody>
      </p:sp>
      <p:pic>
        <p:nvPicPr>
          <p:cNvPr id="8238" name="Picture 2" descr="Resultado de imagem para apresentaÃ§Ã£o de banner desenho bonecos palito">
            <a:extLst>
              <a:ext uri="{FF2B5EF4-FFF2-40B4-BE49-F238E27FC236}">
                <a16:creationId xmlns:a16="http://schemas.microsoft.com/office/drawing/2014/main" id="{727D9B79-1985-479E-9766-49AC1F32C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0930" y="9371568"/>
            <a:ext cx="10959869" cy="5137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39" name="Retângulo 63">
            <a:extLst>
              <a:ext uri="{FF2B5EF4-FFF2-40B4-BE49-F238E27FC236}">
                <a16:creationId xmlns:a16="http://schemas.microsoft.com/office/drawing/2014/main" id="{DAB16DB4-00F3-4EB1-A901-9D9E5B43A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38087" y="8574486"/>
            <a:ext cx="7592143" cy="546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954">
                <a:latin typeface="Calibri" panose="020F0502020204030204" pitchFamily="34" charset="0"/>
              </a:rPr>
              <a:t>Figura 2. Apresentação oral do pôster ou banner</a:t>
            </a:r>
          </a:p>
        </p:txBody>
      </p:sp>
      <p:sp>
        <p:nvSpPr>
          <p:cNvPr id="8240" name="Text Box 524">
            <a:extLst>
              <a:ext uri="{FF2B5EF4-FFF2-40B4-BE49-F238E27FC236}">
                <a16:creationId xmlns:a16="http://schemas.microsoft.com/office/drawing/2014/main" id="{F97A86CD-BABE-4B2C-A976-64099F1D2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2795" y="15226599"/>
            <a:ext cx="12996529" cy="48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7" tIns="42172" rIns="84347" bIns="42172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2584">
                <a:latin typeface="Calibri" panose="020F0502020204030204" pitchFamily="34" charset="0"/>
              </a:rPr>
              <a:t>Fonte: google search (disponível em https://br.fotolia.com/tag/%22boneco%20palito%22)</a:t>
            </a:r>
            <a:endParaRPr lang="pt-BR" altLang="pt-BR" sz="2584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09C2B4A-F209-42F5-E789-F5CC038A4843}"/>
              </a:ext>
            </a:extLst>
          </p:cNvPr>
          <p:cNvSpPr txBox="1"/>
          <p:nvPr/>
        </p:nvSpPr>
        <p:spPr>
          <a:xfrm>
            <a:off x="8103870" y="21418034"/>
            <a:ext cx="162077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36" name="Rectangle 1">
            <a:extLst>
              <a:ext uri="{FF2B5EF4-FFF2-40B4-BE49-F238E27FC236}">
                <a16:creationId xmlns:a16="http://schemas.microsoft.com/office/drawing/2014/main" id="{D2F64EAB-7722-193B-D018-B4C00C62F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6006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7" name="Rectangle 2">
            <a:extLst>
              <a:ext uri="{FF2B5EF4-FFF2-40B4-BE49-F238E27FC236}">
                <a16:creationId xmlns:a16="http://schemas.microsoft.com/office/drawing/2014/main" id="{6A24CC36-7658-9ADE-B2B4-FCF031D69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306006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057E2796-36D1-982C-E785-24034196E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5828" y="38685253"/>
            <a:ext cx="30932929" cy="45497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Mecha</Template>
  <TotalTime>5797</TotalTime>
  <Words>569</Words>
  <Application>Microsoft Office PowerPoint</Application>
  <PresentationFormat>Personalizar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Wingdings 2</vt:lpstr>
      <vt:lpstr>Times New Roman</vt:lpstr>
      <vt:lpstr>Calibri</vt:lpstr>
      <vt:lpstr>Arial</vt:lpstr>
      <vt:lpstr>Calibri Light</vt:lpstr>
      <vt:lpstr>Gill Sans MT</vt:lpstr>
      <vt:lpstr>HDOfficeLightV0</vt:lpstr>
      <vt:lpstr>Dividendo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Mauricio Leite</dc:creator>
  <cp:lastModifiedBy>Rafaela França</cp:lastModifiedBy>
  <cp:revision>127</cp:revision>
  <cp:lastPrinted>2015-10-30T12:40:50Z</cp:lastPrinted>
  <dcterms:created xsi:type="dcterms:W3CDTF">2015-06-03T23:30:49Z</dcterms:created>
  <dcterms:modified xsi:type="dcterms:W3CDTF">2025-09-09T00:16:25Z</dcterms:modified>
</cp:coreProperties>
</file>